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Pretendard Black" panose="020B0600000101010101" charset="-127"/>
      <p:bold r:id="rId7"/>
    </p:embeddedFont>
    <p:embeddedFont>
      <p:font typeface="Pretendard ExtraBold" panose="020B0600000101010101" charset="-127"/>
      <p:bold r:id="rId8"/>
    </p:embeddedFont>
    <p:embeddedFont>
      <p:font typeface="Pretendard Regular" panose="020B0600000101010101" charset="-127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6FA2F-C2D2-4C6B-8B84-AB527CF17B2C}" v="1" dt="2025-11-10T08:37:13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2636" y="-4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시현" userId="cce95092-7587-4286-bb42-3b63cb2079c9" providerId="ADAL" clId="{4047F737-94C3-414C-99C9-BE255B20E05C}"/>
    <pc:docChg chg="modSld">
      <pc:chgData name="박시현" userId="cce95092-7587-4286-bb42-3b63cb2079c9" providerId="ADAL" clId="{4047F737-94C3-414C-99C9-BE255B20E05C}" dt="2025-11-10T08:38:18.321" v="25" actId="2711"/>
      <pc:docMkLst>
        <pc:docMk/>
      </pc:docMkLst>
      <pc:sldChg chg="modSp mod">
        <pc:chgData name="박시현" userId="cce95092-7587-4286-bb42-3b63cb2079c9" providerId="ADAL" clId="{4047F737-94C3-414C-99C9-BE255B20E05C}" dt="2025-11-10T08:38:18.321" v="25" actId="2711"/>
        <pc:sldMkLst>
          <pc:docMk/>
          <pc:sldMk cId="0" sldId="256"/>
        </pc:sldMkLst>
        <pc:spChg chg="mod">
          <ac:chgData name="박시현" userId="cce95092-7587-4286-bb42-3b63cb2079c9" providerId="ADAL" clId="{4047F737-94C3-414C-99C9-BE255B20E05C}" dt="2025-11-10T08:38:18.321" v="25" actId="2711"/>
          <ac:spMkLst>
            <pc:docMk/>
            <pc:sldMk cId="0" sldId="256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9550400" y="-25400"/>
            <a:ext cx="31292800" cy="1236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2420600" y="-25400"/>
            <a:ext cx="31292800" cy="12369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358900"/>
            <a:ext cx="16675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9004300"/>
            <a:ext cx="166751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35100" y="4838700"/>
            <a:ext cx="13716000" cy="264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8000" dirty="0">
                <a:solidFill>
                  <a:srgbClr val="1E1E1E"/>
                </a:solidFill>
                <a:ea typeface="Pretendard Black"/>
              </a:rPr>
              <a:t>프리미어리그 시뮬레이터</a:t>
            </a:r>
            <a:endParaRPr lang="ko-KR" sz="8000" b="0" i="0" u="none" strike="noStrike" dirty="0">
              <a:solidFill>
                <a:srgbClr val="1E1E1E"/>
              </a:solidFill>
              <a:ea typeface="Pretendard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30400" y="673100"/>
            <a:ext cx="304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3000" b="0" i="0" u="none" strike="noStrike" dirty="0">
              <a:solidFill>
                <a:srgbClr val="1E1E1E"/>
              </a:solidFill>
              <a:latin typeface="Pretendard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6235700"/>
            <a:ext cx="8318500" cy="889000"/>
          </a:xfrm>
          <a:prstGeom prst="rect">
            <a:avLst/>
          </a:prstGeom>
          <a:effectLst>
            <a:outerShdw dist="15240" dir="2700000">
              <a:srgbClr val="1E1E1E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dirty="0">
                <a:solidFill>
                  <a:srgbClr val="1E1E1E"/>
                </a:solidFill>
                <a:latin typeface="+mj-ea"/>
                <a:ea typeface="+mj-ea"/>
              </a:rPr>
              <a:t>-PK</a:t>
            </a:r>
            <a:r>
              <a:rPr lang="ko-KR" altLang="en-US" sz="2400" dirty="0">
                <a:solidFill>
                  <a:srgbClr val="1E1E1E"/>
                </a:solidFill>
                <a:latin typeface="+mj-ea"/>
                <a:ea typeface="+mj-ea"/>
              </a:rPr>
              <a:t>조</a:t>
            </a:r>
            <a:r>
              <a:rPr lang="en-US" altLang="ko-KR" sz="2400" dirty="0">
                <a:solidFill>
                  <a:srgbClr val="1E1E1E"/>
                </a:solidFill>
                <a:latin typeface="+mj-ea"/>
                <a:ea typeface="+mj-ea"/>
              </a:rPr>
              <a:t>(</a:t>
            </a:r>
            <a:r>
              <a:rPr lang="en-US" sz="2400" b="0" i="0" u="none" strike="noStrike" dirty="0">
                <a:solidFill>
                  <a:srgbClr val="1E1E1E"/>
                </a:solidFill>
                <a:latin typeface="+mj-ea"/>
                <a:ea typeface="+mj-ea"/>
              </a:rPr>
              <a:t>202210921 </a:t>
            </a:r>
            <a:r>
              <a:rPr lang="ko-KR" altLang="en-US" sz="2400" b="0" i="0" u="none" strike="noStrike" dirty="0">
                <a:solidFill>
                  <a:srgbClr val="1E1E1E"/>
                </a:solidFill>
                <a:latin typeface="+mj-ea"/>
                <a:ea typeface="+mj-ea"/>
              </a:rPr>
              <a:t>박시현</a:t>
            </a:r>
            <a:r>
              <a:rPr lang="en-US" altLang="ko-KR" sz="2400" b="0" i="0" u="none" strike="noStrike" dirty="0">
                <a:solidFill>
                  <a:srgbClr val="1E1E1E"/>
                </a:solidFill>
                <a:latin typeface="+mj-ea"/>
                <a:ea typeface="+mj-ea"/>
              </a:rPr>
              <a:t>, 202210892 </a:t>
            </a:r>
            <a:r>
              <a:rPr lang="ko-KR" altLang="en-US" sz="2400" b="0" i="0" u="none" strike="noStrike" dirty="0">
                <a:solidFill>
                  <a:srgbClr val="1E1E1E"/>
                </a:solidFill>
                <a:latin typeface="+mj-ea"/>
                <a:ea typeface="+mj-ea"/>
              </a:rPr>
              <a:t>강성재</a:t>
            </a:r>
            <a:r>
              <a:rPr lang="en-US" altLang="ko-KR" sz="2400" b="0" i="0" u="none" strike="noStrike" dirty="0">
                <a:solidFill>
                  <a:srgbClr val="1E1E1E"/>
                </a:solidFill>
                <a:latin typeface="+mj-ea"/>
                <a:ea typeface="+mj-ea"/>
              </a:rPr>
              <a:t>)</a:t>
            </a:r>
            <a:endParaRPr lang="en-US" sz="2400" b="0" i="0" u="none" strike="noStrike" dirty="0">
              <a:solidFill>
                <a:srgbClr val="1E1E1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11963400" y="-2159000"/>
            <a:ext cx="31292800" cy="1236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9753600" y="-2095233"/>
            <a:ext cx="31292800" cy="12369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168400"/>
            <a:ext cx="16675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5651500"/>
            <a:ext cx="2197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51" y="5651500"/>
            <a:ext cx="21971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0" y="5651500"/>
            <a:ext cx="21971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5651500"/>
            <a:ext cx="21971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2200" y="4660900"/>
            <a:ext cx="21590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1E1E1E"/>
                </a:solidFill>
                <a:latin typeface="Pretendard Black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7600" y="6350000"/>
            <a:ext cx="2108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8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주제 선정 이유</a:t>
            </a:r>
            <a:endParaRPr lang="ko-KR" sz="2800" b="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05400" y="6350000"/>
            <a:ext cx="2514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프로그램 </a:t>
            </a:r>
            <a:r>
              <a:rPr lang="ko-KR" altLang="en-US" sz="28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개요</a:t>
            </a:r>
            <a:endParaRPr lang="ko-KR" sz="2800" b="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05400" y="4660900"/>
            <a:ext cx="21590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1E1E1E"/>
                </a:solidFill>
                <a:latin typeface="Pretendard Black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6350000"/>
            <a:ext cx="2108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예상 </a:t>
            </a:r>
            <a:r>
              <a:rPr lang="ko-KR" altLang="en-US" sz="2800" b="0" i="0" u="none" strike="noStrike" dirty="0" err="1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작동안</a:t>
            </a:r>
            <a:endParaRPr lang="ko-KR" sz="2800" b="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131300" y="4660900"/>
            <a:ext cx="21590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1E1E1E"/>
                </a:solidFill>
                <a:latin typeface="Pretendard Black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88748" y="6350000"/>
            <a:ext cx="2432251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8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추후 추가 예정</a:t>
            </a:r>
            <a:r>
              <a:rPr lang="en-US" altLang="ko-KR" sz="28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. . .</a:t>
            </a:r>
            <a:endParaRPr lang="ko-KR" sz="2800" b="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169900" y="4660900"/>
            <a:ext cx="21590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Pretendard Black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43000" y="2362200"/>
            <a:ext cx="22098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400" b="0" i="0" u="none" strike="noStrike" dirty="0">
                <a:solidFill>
                  <a:srgbClr val="1E1E1E"/>
                </a:solidFill>
                <a:ea typeface="Pretendard Black"/>
              </a:rPr>
              <a:t>목차</a:t>
            </a: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1D164360-128C-CD15-7515-11AA136F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3349" y="5651500"/>
            <a:ext cx="2197100" cy="25400"/>
          </a:xfrm>
          <a:prstGeom prst="rect">
            <a:avLst/>
          </a:prstGeom>
        </p:spPr>
      </p:pic>
      <p:sp>
        <p:nvSpPr>
          <p:cNvPr id="33" name="TextBox 22">
            <a:extLst>
              <a:ext uri="{FF2B5EF4-FFF2-40B4-BE49-F238E27FC236}">
                <a16:creationId xmlns:a16="http://schemas.microsoft.com/office/drawing/2014/main" id="{74A343CF-7DB5-8BA4-37A2-69240A9A1E5C}"/>
              </a:ext>
            </a:extLst>
          </p:cNvPr>
          <p:cNvSpPr txBox="1"/>
          <p:nvPr/>
        </p:nvSpPr>
        <p:spPr>
          <a:xfrm>
            <a:off x="13137949" y="4660900"/>
            <a:ext cx="21590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Pretendard Black"/>
              </a:rPr>
              <a:t>04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FB040B13-E086-9604-F9BD-6E63DB04AD65}"/>
              </a:ext>
            </a:extLst>
          </p:cNvPr>
          <p:cNvSpPr txBox="1"/>
          <p:nvPr/>
        </p:nvSpPr>
        <p:spPr>
          <a:xfrm>
            <a:off x="13258800" y="584200"/>
            <a:ext cx="4318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1E1E1E">
                    <a:alpha val="40000"/>
                  </a:srgbClr>
                </a:solidFill>
                <a:latin typeface="Pretendard ExtraBold"/>
              </a:rPr>
              <a:t>P</a:t>
            </a:r>
            <a:r>
              <a:rPr lang="en-US" sz="2600" dirty="0">
                <a:solidFill>
                  <a:srgbClr val="1E1E1E">
                    <a:alpha val="40000"/>
                  </a:srgbClr>
                </a:solidFill>
                <a:latin typeface="Pretendard ExtraBold"/>
              </a:rPr>
              <a:t>remier League Simulator</a:t>
            </a:r>
            <a:endParaRPr lang="en-US" sz="2600" b="0" i="0" u="none" strike="noStrike" dirty="0">
              <a:solidFill>
                <a:srgbClr val="1E1E1E">
                  <a:alpha val="40000"/>
                </a:srgbClr>
              </a:solidFill>
              <a:latin typeface="Pretendard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168400"/>
            <a:ext cx="16675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2171700"/>
            <a:ext cx="889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829800" y="4097018"/>
            <a:ext cx="8369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45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흥미</a:t>
            </a:r>
            <a:endParaRPr lang="ko-KR" sz="450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17100" y="2019300"/>
            <a:ext cx="5651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1E1E1E"/>
                </a:solidFill>
                <a:ea typeface="Pretendard Black"/>
              </a:rPr>
              <a:t>주제 선정 이유</a:t>
            </a:r>
            <a:endParaRPr lang="ko-KR" sz="4800" b="0" i="0" u="none" strike="noStrike" dirty="0">
              <a:solidFill>
                <a:srgbClr val="1E1E1E"/>
              </a:solidFill>
              <a:ea typeface="Pretendard Black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487400" y="4117339"/>
            <a:ext cx="8369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4500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다양한 구현 요소</a:t>
            </a:r>
            <a:endParaRPr lang="ko-KR" sz="4500" b="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71100" y="7759700"/>
            <a:ext cx="8369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5000" b="0" i="0" u="none" strike="noStrike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</a:rPr>
              <a:t>축구 시뮬레이터 게임</a:t>
            </a:r>
            <a:endParaRPr lang="ko-KR" sz="5000" b="0" i="0" u="none" strike="noStrike" dirty="0">
              <a:solidFill>
                <a:srgbClr val="FF0000"/>
              </a:solidFill>
              <a:latin typeface="Pretendard Black" panose="020B0600000101010101" charset="-127"/>
              <a:ea typeface="Pretendard Black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208000" y="584200"/>
            <a:ext cx="4318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1E1E1E">
                    <a:alpha val="40000"/>
                  </a:srgbClr>
                </a:solidFill>
                <a:latin typeface="Pretendard ExtraBold"/>
              </a:rPr>
              <a:t>P</a:t>
            </a:r>
            <a:r>
              <a:rPr lang="en-US" sz="2600" dirty="0">
                <a:solidFill>
                  <a:srgbClr val="1E1E1E">
                    <a:alpha val="40000"/>
                  </a:srgbClr>
                </a:solidFill>
                <a:latin typeface="Pretendard ExtraBold"/>
              </a:rPr>
              <a:t>remier League Simulator</a:t>
            </a:r>
            <a:endParaRPr lang="en-US" sz="2600" b="0" i="0" u="none" strike="noStrike" dirty="0">
              <a:solidFill>
                <a:srgbClr val="1E1E1E">
                  <a:alpha val="40000"/>
                </a:srgbClr>
              </a:solidFill>
              <a:latin typeface="Pretendard Extra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3600" y="584200"/>
            <a:ext cx="30353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1E1E1E"/>
                </a:solidFill>
                <a:latin typeface="Pretendard ExtraBold"/>
              </a:rPr>
              <a:t>01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0156E10-43B6-77F4-0D34-F67048B33405}"/>
              </a:ext>
            </a:extLst>
          </p:cNvPr>
          <p:cNvSpPr/>
          <p:nvPr/>
        </p:nvSpPr>
        <p:spPr>
          <a:xfrm>
            <a:off x="11626850" y="5996940"/>
            <a:ext cx="1555750" cy="14859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97744F01-9460-A23C-5A39-B8F5DB4F8F70}"/>
              </a:ext>
            </a:extLst>
          </p:cNvPr>
          <p:cNvSpPr/>
          <p:nvPr/>
        </p:nvSpPr>
        <p:spPr>
          <a:xfrm>
            <a:off x="11670665" y="3924300"/>
            <a:ext cx="1323340" cy="12192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A45DDB-1A28-1529-A74D-D5AA475AE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40" y="6645120"/>
            <a:ext cx="6524625" cy="27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0C6FB0-D4D6-9205-515D-D095F4B0D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318110"/>
            <a:ext cx="6425359" cy="2106458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A41B1568-A1E6-EBA3-7AB4-C0D4AACB3B7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-11963400" y="-2159000"/>
            <a:ext cx="31292800" cy="12369800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50A3C8EC-D116-3E32-07CB-AB77BFC869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-9753600" y="-2095233"/>
            <a:ext cx="31292800" cy="12369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16776700" y="-25400"/>
            <a:ext cx="31292800" cy="1236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9596100" y="-25400"/>
            <a:ext cx="31292800" cy="1236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146300"/>
            <a:ext cx="889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168400"/>
            <a:ext cx="16675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2006600"/>
            <a:ext cx="5651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1E1E1E"/>
                </a:solidFill>
                <a:ea typeface="Pretendard Black"/>
              </a:rPr>
              <a:t>프로그램 </a:t>
            </a:r>
            <a:r>
              <a:rPr lang="ko-KR" altLang="en-US" sz="4800" dirty="0">
                <a:solidFill>
                  <a:srgbClr val="1E1E1E"/>
                </a:solidFill>
                <a:ea typeface="Pretendard Black"/>
              </a:rPr>
              <a:t>개요</a:t>
            </a:r>
            <a:endParaRPr lang="ko-KR" sz="4800" b="0" i="0" u="none" strike="noStrike" dirty="0">
              <a:solidFill>
                <a:srgbClr val="1E1E1E"/>
              </a:solidFill>
              <a:ea typeface="Pretendard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7650" y="4224020"/>
            <a:ext cx="6178550" cy="405637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1E1E1E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사용자 팀</a:t>
            </a:r>
            <a:r>
              <a:rPr lang="en-US" altLang="ko-KR" sz="2200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(25-26 </a:t>
            </a:r>
            <a:r>
              <a:rPr lang="ko-KR" altLang="en-US" sz="2200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프리미어리그 팀 中 </a:t>
            </a:r>
            <a:r>
              <a:rPr lang="en-US" altLang="ko-KR" sz="2200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1)</a:t>
            </a:r>
            <a:r>
              <a:rPr lang="ko-KR" altLang="en-US" sz="2200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 선택</a:t>
            </a:r>
            <a:endParaRPr lang="en-US" altLang="ko-KR" sz="2200" b="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  <a:p>
            <a:pPr lvl="0" algn="l">
              <a:lnSpc>
                <a:spcPct val="124499"/>
              </a:lnSpc>
              <a:buClr>
                <a:srgbClr val="1E1E1E"/>
              </a:buClr>
            </a:pPr>
            <a:endParaRPr lang="en-US" altLang="ko-KR" sz="2200" b="0" i="0" u="none" strike="noStrike" dirty="0">
              <a:solidFill>
                <a:srgbClr val="1E1E1E"/>
              </a:solidFill>
              <a:ea typeface="Pretendard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1E1E1E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공격력 </a:t>
            </a:r>
            <a:endParaRPr lang="en-US" altLang="ko-KR" sz="2200" b="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  <a:p>
            <a:pPr lvl="0">
              <a:lnSpc>
                <a:spcPct val="124499"/>
              </a:lnSpc>
              <a:buClr>
                <a:srgbClr val="1E1E1E"/>
              </a:buClr>
            </a:pPr>
            <a:r>
              <a:rPr lang="en-US" altLang="ko-KR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 - (</a:t>
            </a:r>
            <a:r>
              <a:rPr lang="ko-KR" altLang="en-US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가중치</a:t>
            </a:r>
            <a:r>
              <a:rPr lang="en-US" altLang="ko-KR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)</a:t>
            </a:r>
            <a:r>
              <a:rPr lang="ko-KR" altLang="en-US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 </a:t>
            </a:r>
            <a:r>
              <a:rPr lang="en-US" altLang="ko-KR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* (</a:t>
            </a:r>
            <a:r>
              <a:rPr lang="ko-KR" altLang="en-US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랜덤 값</a:t>
            </a:r>
            <a:r>
              <a:rPr lang="en-US" altLang="ko-KR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)</a:t>
            </a:r>
            <a:r>
              <a:rPr lang="ko-KR" altLang="en-US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으로 결정</a:t>
            </a:r>
            <a:endParaRPr lang="en-US" altLang="ko-KR" sz="2200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  <a:p>
            <a:pPr lvl="0">
              <a:lnSpc>
                <a:spcPct val="124499"/>
              </a:lnSpc>
              <a:buClr>
                <a:srgbClr val="1E1E1E"/>
              </a:buClr>
            </a:pPr>
            <a:r>
              <a:rPr lang="en-US" altLang="ko-KR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(</a:t>
            </a:r>
            <a:r>
              <a:rPr lang="ko-KR" altLang="en-US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가중치는 실제  팀 성적 </a:t>
            </a:r>
            <a:r>
              <a:rPr lang="en-US" altLang="ko-KR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5</a:t>
            </a:r>
            <a:r>
              <a:rPr lang="ko-KR" altLang="en-US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개년 평균으로 측정</a:t>
            </a:r>
            <a:r>
              <a:rPr lang="en-US" altLang="ko-KR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1E1E1E"/>
              </a:buClr>
              <a:buFont typeface="Arial"/>
              <a:buChar char="●"/>
            </a:pPr>
            <a:endParaRPr lang="en-US" altLang="ko-KR" sz="2200" b="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  <a:p>
            <a:pPr marL="342900" indent="-342900">
              <a:lnSpc>
                <a:spcPct val="124499"/>
              </a:lnSpc>
              <a:buClr>
                <a:srgbClr val="1E1E1E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총 </a:t>
            </a:r>
            <a:r>
              <a:rPr lang="en-US" altLang="ko-KR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38</a:t>
            </a:r>
            <a:r>
              <a:rPr lang="ko-KR" altLang="en-US" sz="22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라운드 진행 후 최종 순위표 출력</a:t>
            </a:r>
            <a:endParaRPr lang="en-US" altLang="ko-KR" sz="2200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1E1E1E"/>
              </a:buClr>
              <a:buFont typeface="Arial"/>
              <a:buChar char="●"/>
            </a:pPr>
            <a:endParaRPr lang="en-US" altLang="ko-KR" sz="2200" b="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  <a:p>
            <a:pPr lvl="0" algn="l">
              <a:lnSpc>
                <a:spcPct val="124499"/>
              </a:lnSpc>
              <a:buClr>
                <a:srgbClr val="1E1E1E"/>
              </a:buClr>
            </a:pPr>
            <a:endParaRPr lang="en-US" altLang="ko-KR" sz="2200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  <a:p>
            <a:pPr lvl="0" algn="l">
              <a:lnSpc>
                <a:spcPct val="124499"/>
              </a:lnSpc>
              <a:buClr>
                <a:srgbClr val="1E1E1E"/>
              </a:buClr>
            </a:pPr>
            <a:endParaRPr lang="en-US" altLang="ko-KR" sz="2200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  <a:p>
            <a:pPr lvl="0" algn="l">
              <a:lnSpc>
                <a:spcPct val="124499"/>
              </a:lnSpc>
              <a:buClr>
                <a:srgbClr val="1E1E1E"/>
              </a:buClr>
            </a:pPr>
            <a:endParaRPr lang="en-US" sz="2200" b="0" i="0" u="none" strike="noStrike" dirty="0">
              <a:solidFill>
                <a:srgbClr val="1E1E1E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3600" y="584200"/>
            <a:ext cx="1308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1E1E1E"/>
                </a:solidFill>
                <a:latin typeface="Pretendard Extra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7650" y="3058160"/>
            <a:ext cx="556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8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-</a:t>
            </a:r>
            <a:r>
              <a:rPr lang="ko-KR" altLang="en-US" sz="2800" dirty="0">
                <a:solidFill>
                  <a:srgbClr val="1E1E1E"/>
                </a:solidFill>
                <a:latin typeface="Pretendard Black" panose="020B0600000101010101" charset="-127"/>
                <a:ea typeface="Pretendard Black" panose="020B0600000101010101" charset="-127"/>
              </a:rPr>
              <a:t>프로그램 순서도 </a:t>
            </a:r>
            <a:endParaRPr lang="en-US" sz="2800" i="0" u="none" strike="noStrike" dirty="0">
              <a:solidFill>
                <a:srgbClr val="1E1E1E"/>
              </a:solidFill>
              <a:latin typeface="Pretendard Black" panose="020B0600000101010101" charset="-127"/>
              <a:ea typeface="Pretendard Black" panose="020B0600000101010101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8C909A8-C851-F898-94F5-04AFFEFDB6D1}"/>
              </a:ext>
            </a:extLst>
          </p:cNvPr>
          <p:cNvSpPr txBox="1"/>
          <p:nvPr/>
        </p:nvSpPr>
        <p:spPr>
          <a:xfrm>
            <a:off x="13258800" y="584200"/>
            <a:ext cx="4318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1E1E1E">
                    <a:alpha val="40000"/>
                  </a:srgbClr>
                </a:solidFill>
                <a:latin typeface="Pretendard ExtraBold"/>
              </a:rPr>
              <a:t>P</a:t>
            </a:r>
            <a:r>
              <a:rPr lang="en-US" sz="2600" dirty="0">
                <a:solidFill>
                  <a:srgbClr val="1E1E1E">
                    <a:alpha val="40000"/>
                  </a:srgbClr>
                </a:solidFill>
                <a:latin typeface="Pretendard ExtraBold"/>
              </a:rPr>
              <a:t>remier League Simulator</a:t>
            </a:r>
            <a:endParaRPr lang="en-US" sz="2600" b="0" i="0" u="none" strike="noStrike" dirty="0">
              <a:solidFill>
                <a:srgbClr val="1E1E1E">
                  <a:alpha val="40000"/>
                </a:srgbClr>
              </a:solidFill>
              <a:latin typeface="Pretendard Extra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D2153D-B50B-979A-DAE3-21A7F86FD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650" y="3315271"/>
            <a:ext cx="9925050" cy="56884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16687800" y="0"/>
            <a:ext cx="31292800" cy="1236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146300"/>
            <a:ext cx="889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168400"/>
            <a:ext cx="16675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2006600"/>
            <a:ext cx="31877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800" dirty="0">
                <a:solidFill>
                  <a:srgbClr val="1E1E1E"/>
                </a:solidFill>
                <a:ea typeface="Pretendard Black"/>
              </a:rPr>
              <a:t>예상 </a:t>
            </a:r>
            <a:r>
              <a:rPr lang="ko-KR" altLang="en-US" sz="4800" dirty="0" err="1">
                <a:solidFill>
                  <a:srgbClr val="1E1E1E"/>
                </a:solidFill>
                <a:ea typeface="Pretendard Black"/>
              </a:rPr>
              <a:t>작동안</a:t>
            </a:r>
            <a:endParaRPr lang="ko-KR" sz="4800" b="0" i="0" u="none" strike="noStrike" dirty="0">
              <a:solidFill>
                <a:srgbClr val="1E1E1E"/>
              </a:solidFill>
              <a:ea typeface="Pretendard Blac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3600" y="584200"/>
            <a:ext cx="1308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1E1E1E"/>
                </a:solidFill>
                <a:latin typeface="Pretendard ExtraBold"/>
              </a:rPr>
              <a:t>03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E78A5834-C535-65C6-3843-76805BEA3B4E}"/>
              </a:ext>
            </a:extLst>
          </p:cNvPr>
          <p:cNvSpPr txBox="1"/>
          <p:nvPr/>
        </p:nvSpPr>
        <p:spPr>
          <a:xfrm>
            <a:off x="13258800" y="584200"/>
            <a:ext cx="4318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1E1E1E">
                    <a:alpha val="40000"/>
                  </a:srgbClr>
                </a:solidFill>
                <a:latin typeface="Pretendard ExtraBold"/>
              </a:rPr>
              <a:t>P</a:t>
            </a:r>
            <a:r>
              <a:rPr lang="en-US" sz="2600" dirty="0">
                <a:solidFill>
                  <a:srgbClr val="1E1E1E">
                    <a:alpha val="40000"/>
                  </a:srgbClr>
                </a:solidFill>
                <a:latin typeface="Pretendard ExtraBold"/>
              </a:rPr>
              <a:t>remier League Simulator</a:t>
            </a:r>
            <a:endParaRPr lang="en-US" sz="2600" b="0" i="0" u="none" strike="noStrike" dirty="0">
              <a:solidFill>
                <a:srgbClr val="1E1E1E">
                  <a:alpha val="40000"/>
                </a:srgbClr>
              </a:solidFill>
              <a:latin typeface="Pretendard Extra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9E6C81-8426-92CD-F7BE-A3EE833AB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3005399"/>
            <a:ext cx="10482220" cy="58891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288E8EB-A271-CF2B-C823-9308A99C3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8962" y="1485900"/>
            <a:ext cx="6180138" cy="380209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221F46-4114-F945-63E9-1CE36B41C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749" y="5300698"/>
            <a:ext cx="5574869" cy="34750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104</Words>
  <Application>Microsoft Office PowerPoint</Application>
  <PresentationFormat>사용자 지정</PresentationFormat>
  <Paragraphs>35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Pretendard Black</vt:lpstr>
      <vt:lpstr>Calibri</vt:lpstr>
      <vt:lpstr>Arial</vt:lpstr>
      <vt:lpstr>Pretendard ExtraBold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박시현</cp:lastModifiedBy>
  <cp:revision>11</cp:revision>
  <dcterms:created xsi:type="dcterms:W3CDTF">2006-08-16T00:00:00Z</dcterms:created>
  <dcterms:modified xsi:type="dcterms:W3CDTF">2025-11-10T08:38:19Z</dcterms:modified>
</cp:coreProperties>
</file>